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171281-9558-4BFE-8DFA-50FE7D31A8F2}" v="47" dt="2021-04-12T02:23:00.5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0000" autoAdjust="0"/>
  </p:normalViewPr>
  <p:slideViewPr>
    <p:cSldViewPr snapToGrid="0">
      <p:cViewPr varScale="1">
        <p:scale>
          <a:sx n="90" d="100"/>
          <a:sy n="90" d="100"/>
        </p:scale>
        <p:origin x="2214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m Hin Ho" userId="81bfe2249c0348c1" providerId="LiveId" clId="{C2171281-9558-4BFE-8DFA-50FE7D31A8F2}"/>
    <pc:docChg chg="custSel modSld">
      <pc:chgData name="Kam Hin Ho" userId="81bfe2249c0348c1" providerId="LiveId" clId="{C2171281-9558-4BFE-8DFA-50FE7D31A8F2}" dt="2021-04-12T02:23:00.565" v="155"/>
      <pc:docMkLst>
        <pc:docMk/>
      </pc:docMkLst>
      <pc:sldChg chg="addSp delSp modSp">
        <pc:chgData name="Kam Hin Ho" userId="81bfe2249c0348c1" providerId="LiveId" clId="{C2171281-9558-4BFE-8DFA-50FE7D31A8F2}" dt="2021-04-12T01:40:41.964" v="72"/>
        <pc:sldMkLst>
          <pc:docMk/>
          <pc:sldMk cId="0" sldId="256"/>
        </pc:sldMkLst>
        <pc:picChg chg="add del mod">
          <ac:chgData name="Kam Hin Ho" userId="81bfe2249c0348c1" providerId="LiveId" clId="{C2171281-9558-4BFE-8DFA-50FE7D31A8F2}" dt="2021-04-12T01:40:41.964" v="72"/>
          <ac:picMkLst>
            <pc:docMk/>
            <pc:sldMk cId="0" sldId="256"/>
            <ac:picMk id="2" creationId="{D687F8A4-FF0D-4B82-9E59-41BC37EF5A7C}"/>
          </ac:picMkLst>
        </pc:picChg>
        <pc:picChg chg="add mod">
          <ac:chgData name="Kam Hin Ho" userId="81bfe2249c0348c1" providerId="LiveId" clId="{C2171281-9558-4BFE-8DFA-50FE7D31A8F2}" dt="2021-04-12T01:40:41.964" v="72"/>
          <ac:picMkLst>
            <pc:docMk/>
            <pc:sldMk cId="0" sldId="256"/>
            <ac:picMk id="3" creationId="{5DA99A48-B890-4AA7-A6B7-88E0E8D7E318}"/>
          </ac:picMkLst>
        </pc:picChg>
      </pc:sldChg>
      <pc:sldChg chg="addSp delSp modSp mod">
        <pc:chgData name="Kam Hin Ho" userId="81bfe2249c0348c1" providerId="LiveId" clId="{C2171281-9558-4BFE-8DFA-50FE7D31A8F2}" dt="2021-04-12T01:50:09.444" v="88"/>
        <pc:sldMkLst>
          <pc:docMk/>
          <pc:sldMk cId="0" sldId="257"/>
        </pc:sldMkLst>
        <pc:spChg chg="mod">
          <ac:chgData name="Kam Hin Ho" userId="81bfe2249c0348c1" providerId="LiveId" clId="{C2171281-9558-4BFE-8DFA-50FE7D31A8F2}" dt="2021-04-12T01:47:05.592" v="86" actId="20577"/>
          <ac:spMkLst>
            <pc:docMk/>
            <pc:sldMk cId="0" sldId="257"/>
            <ac:spMk id="61" creationId="{00000000-0000-0000-0000-000000000000}"/>
          </ac:spMkLst>
        </pc:spChg>
        <pc:picChg chg="add del mod">
          <ac:chgData name="Kam Hin Ho" userId="81bfe2249c0348c1" providerId="LiveId" clId="{C2171281-9558-4BFE-8DFA-50FE7D31A8F2}" dt="2021-04-12T01:40:41.964" v="72"/>
          <ac:picMkLst>
            <pc:docMk/>
            <pc:sldMk cId="0" sldId="257"/>
            <ac:picMk id="2" creationId="{759BF923-18D9-4F60-A0D9-E1C6FB23B6A6}"/>
          </ac:picMkLst>
        </pc:picChg>
        <pc:picChg chg="add del mod">
          <ac:chgData name="Kam Hin Ho" userId="81bfe2249c0348c1" providerId="LiveId" clId="{C2171281-9558-4BFE-8DFA-50FE7D31A8F2}" dt="2021-04-12T01:43:39.931" v="79"/>
          <ac:picMkLst>
            <pc:docMk/>
            <pc:sldMk cId="0" sldId="257"/>
            <ac:picMk id="3" creationId="{7E76F2F6-2C52-46D5-B493-19923D056886}"/>
          </ac:picMkLst>
        </pc:picChg>
        <pc:picChg chg="add del mod">
          <ac:chgData name="Kam Hin Ho" userId="81bfe2249c0348c1" providerId="LiveId" clId="{C2171281-9558-4BFE-8DFA-50FE7D31A8F2}" dt="2021-04-12T01:44:08.516" v="80"/>
          <ac:picMkLst>
            <pc:docMk/>
            <pc:sldMk cId="0" sldId="257"/>
            <ac:picMk id="4" creationId="{E3E771C7-4A02-4260-855C-FE76D761FD65}"/>
          </ac:picMkLst>
        </pc:picChg>
        <pc:picChg chg="add del mod">
          <ac:chgData name="Kam Hin Ho" userId="81bfe2249c0348c1" providerId="LiveId" clId="{C2171281-9558-4BFE-8DFA-50FE7D31A8F2}" dt="2021-04-12T01:44:22.566" v="81"/>
          <ac:picMkLst>
            <pc:docMk/>
            <pc:sldMk cId="0" sldId="257"/>
            <ac:picMk id="5" creationId="{7A89FA65-49C5-4C11-AD38-502A6DFA01F4}"/>
          </ac:picMkLst>
        </pc:picChg>
        <pc:picChg chg="add del mod">
          <ac:chgData name="Kam Hin Ho" userId="81bfe2249c0348c1" providerId="LiveId" clId="{C2171281-9558-4BFE-8DFA-50FE7D31A8F2}" dt="2021-04-12T01:46:12.227" v="82"/>
          <ac:picMkLst>
            <pc:docMk/>
            <pc:sldMk cId="0" sldId="257"/>
            <ac:picMk id="6" creationId="{069D02D7-3495-4358-825B-D610372B1F8C}"/>
          </ac:picMkLst>
        </pc:picChg>
        <pc:picChg chg="add del mod">
          <ac:chgData name="Kam Hin Ho" userId="81bfe2249c0348c1" providerId="LiveId" clId="{C2171281-9558-4BFE-8DFA-50FE7D31A8F2}" dt="2021-04-12T01:46:28.455" v="83"/>
          <ac:picMkLst>
            <pc:docMk/>
            <pc:sldMk cId="0" sldId="257"/>
            <ac:picMk id="7" creationId="{24C04053-521B-4621-8A6E-6773F17CF6B6}"/>
          </ac:picMkLst>
        </pc:picChg>
        <pc:picChg chg="add del mod">
          <ac:chgData name="Kam Hin Ho" userId="81bfe2249c0348c1" providerId="LiveId" clId="{C2171281-9558-4BFE-8DFA-50FE7D31A8F2}" dt="2021-04-12T01:47:01.017" v="84"/>
          <ac:picMkLst>
            <pc:docMk/>
            <pc:sldMk cId="0" sldId="257"/>
            <ac:picMk id="8" creationId="{9B9471A5-7B5A-46E9-BB43-F70F0D5F4292}"/>
          </ac:picMkLst>
        </pc:picChg>
        <pc:picChg chg="add del mod">
          <ac:chgData name="Kam Hin Ho" userId="81bfe2249c0348c1" providerId="LiveId" clId="{C2171281-9558-4BFE-8DFA-50FE7D31A8F2}" dt="2021-04-12T01:47:28.984" v="87"/>
          <ac:picMkLst>
            <pc:docMk/>
            <pc:sldMk cId="0" sldId="257"/>
            <ac:picMk id="9" creationId="{D6EB3C4E-5429-45A5-9BD2-56067ED10BF6}"/>
          </ac:picMkLst>
        </pc:picChg>
        <pc:picChg chg="add del mod">
          <ac:chgData name="Kam Hin Ho" userId="81bfe2249c0348c1" providerId="LiveId" clId="{C2171281-9558-4BFE-8DFA-50FE7D31A8F2}" dt="2021-04-12T01:50:09.444" v="88"/>
          <ac:picMkLst>
            <pc:docMk/>
            <pc:sldMk cId="0" sldId="257"/>
            <ac:picMk id="10" creationId="{F3CECE33-92C1-4677-AB10-BFF182CE41A6}"/>
          </ac:picMkLst>
        </pc:picChg>
        <pc:picChg chg="add mod">
          <ac:chgData name="Kam Hin Ho" userId="81bfe2249c0348c1" providerId="LiveId" clId="{C2171281-9558-4BFE-8DFA-50FE7D31A8F2}" dt="2021-04-12T01:50:09.444" v="88"/>
          <ac:picMkLst>
            <pc:docMk/>
            <pc:sldMk cId="0" sldId="257"/>
            <ac:picMk id="11" creationId="{4447FF8A-86F9-49E4-BC2F-0A7F9F4BE466}"/>
          </ac:picMkLst>
        </pc:picChg>
      </pc:sldChg>
      <pc:sldChg chg="addSp delSp modSp mod">
        <pc:chgData name="Kam Hin Ho" userId="81bfe2249c0348c1" providerId="LiveId" clId="{C2171281-9558-4BFE-8DFA-50FE7D31A8F2}" dt="2021-04-12T01:56:40.835" v="95"/>
        <pc:sldMkLst>
          <pc:docMk/>
          <pc:sldMk cId="0" sldId="258"/>
        </pc:sldMkLst>
        <pc:spChg chg="mod">
          <ac:chgData name="Kam Hin Ho" userId="81bfe2249c0348c1" providerId="LiveId" clId="{C2171281-9558-4BFE-8DFA-50FE7D31A8F2}" dt="2021-04-12T01:50:21.081" v="91" actId="20578"/>
          <ac:spMkLst>
            <pc:docMk/>
            <pc:sldMk cId="0" sldId="258"/>
            <ac:spMk id="69" creationId="{00000000-0000-0000-0000-000000000000}"/>
          </ac:spMkLst>
        </pc:spChg>
        <pc:picChg chg="add del mod">
          <ac:chgData name="Kam Hin Ho" userId="81bfe2249c0348c1" providerId="LiveId" clId="{C2171281-9558-4BFE-8DFA-50FE7D31A8F2}" dt="2021-04-12T01:52:03.409" v="92"/>
          <ac:picMkLst>
            <pc:docMk/>
            <pc:sldMk cId="0" sldId="258"/>
            <ac:picMk id="3" creationId="{AC3F1551-1858-466B-8681-B213E5EFEAE6}"/>
          </ac:picMkLst>
        </pc:picChg>
        <pc:picChg chg="add del mod">
          <ac:chgData name="Kam Hin Ho" userId="81bfe2249c0348c1" providerId="LiveId" clId="{C2171281-9558-4BFE-8DFA-50FE7D31A8F2}" dt="2021-04-12T01:52:46.590" v="93"/>
          <ac:picMkLst>
            <pc:docMk/>
            <pc:sldMk cId="0" sldId="258"/>
            <ac:picMk id="4" creationId="{3D572D14-7896-4B63-AF10-B01FEA48D96B}"/>
          </ac:picMkLst>
        </pc:picChg>
        <pc:picChg chg="add del mod">
          <ac:chgData name="Kam Hin Ho" userId="81bfe2249c0348c1" providerId="LiveId" clId="{C2171281-9558-4BFE-8DFA-50FE7D31A8F2}" dt="2021-04-12T01:52:55.298" v="94"/>
          <ac:picMkLst>
            <pc:docMk/>
            <pc:sldMk cId="0" sldId="258"/>
            <ac:picMk id="5" creationId="{D67F19C3-F395-40BE-BC85-6527CC2C6C9A}"/>
          </ac:picMkLst>
        </pc:picChg>
        <pc:picChg chg="add del mod">
          <ac:chgData name="Kam Hin Ho" userId="81bfe2249c0348c1" providerId="LiveId" clId="{C2171281-9558-4BFE-8DFA-50FE7D31A8F2}" dt="2021-04-12T01:56:40.835" v="95"/>
          <ac:picMkLst>
            <pc:docMk/>
            <pc:sldMk cId="0" sldId="258"/>
            <ac:picMk id="6" creationId="{A572D2D2-E617-4906-A488-D24B78D878D1}"/>
          </ac:picMkLst>
        </pc:picChg>
        <pc:picChg chg="add mod">
          <ac:chgData name="Kam Hin Ho" userId="81bfe2249c0348c1" providerId="LiveId" clId="{C2171281-9558-4BFE-8DFA-50FE7D31A8F2}" dt="2021-04-12T01:56:40.835" v="95"/>
          <ac:picMkLst>
            <pc:docMk/>
            <pc:sldMk cId="0" sldId="258"/>
            <ac:picMk id="8" creationId="{E087FB6F-A27F-4634-AD00-A3A166F4CD86}"/>
          </ac:picMkLst>
        </pc:picChg>
      </pc:sldChg>
      <pc:sldChg chg="addSp delSp modSp">
        <pc:chgData name="Kam Hin Ho" userId="81bfe2249c0348c1" providerId="LiveId" clId="{C2171281-9558-4BFE-8DFA-50FE7D31A8F2}" dt="2021-04-12T01:59:17.129" v="96"/>
        <pc:sldMkLst>
          <pc:docMk/>
          <pc:sldMk cId="0" sldId="259"/>
        </pc:sldMkLst>
        <pc:picChg chg="add del mod">
          <ac:chgData name="Kam Hin Ho" userId="81bfe2249c0348c1" providerId="LiveId" clId="{C2171281-9558-4BFE-8DFA-50FE7D31A8F2}" dt="2021-04-12T01:59:17.129" v="96"/>
          <ac:picMkLst>
            <pc:docMk/>
            <pc:sldMk cId="0" sldId="259"/>
            <ac:picMk id="2" creationId="{B7565487-DC5D-4044-8B9D-05A0D113B41D}"/>
          </ac:picMkLst>
        </pc:picChg>
        <pc:picChg chg="add mod">
          <ac:chgData name="Kam Hin Ho" userId="81bfe2249c0348c1" providerId="LiveId" clId="{C2171281-9558-4BFE-8DFA-50FE7D31A8F2}" dt="2021-04-12T01:59:17.129" v="96"/>
          <ac:picMkLst>
            <pc:docMk/>
            <pc:sldMk cId="0" sldId="259"/>
            <ac:picMk id="3" creationId="{F6632580-3B72-4F9A-A809-64E4B4D25013}"/>
          </ac:picMkLst>
        </pc:picChg>
      </pc:sldChg>
      <pc:sldChg chg="addSp delSp modSp">
        <pc:chgData name="Kam Hin Ho" userId="81bfe2249c0348c1" providerId="LiveId" clId="{C2171281-9558-4BFE-8DFA-50FE7D31A8F2}" dt="2021-04-12T02:05:39.949" v="109"/>
        <pc:sldMkLst>
          <pc:docMk/>
          <pc:sldMk cId="0" sldId="260"/>
        </pc:sldMkLst>
        <pc:picChg chg="add del mod">
          <ac:chgData name="Kam Hin Ho" userId="81bfe2249c0348c1" providerId="LiveId" clId="{C2171281-9558-4BFE-8DFA-50FE7D31A8F2}" dt="2021-04-12T01:59:17.129" v="96"/>
          <ac:picMkLst>
            <pc:docMk/>
            <pc:sldMk cId="0" sldId="260"/>
            <ac:picMk id="2" creationId="{2171812E-DDE0-4813-9E9E-D94A13F35354}"/>
          </ac:picMkLst>
        </pc:picChg>
        <pc:picChg chg="add del mod">
          <ac:chgData name="Kam Hin Ho" userId="81bfe2249c0348c1" providerId="LiveId" clId="{C2171281-9558-4BFE-8DFA-50FE7D31A8F2}" dt="2021-04-12T02:02:05.179" v="100"/>
          <ac:picMkLst>
            <pc:docMk/>
            <pc:sldMk cId="0" sldId="260"/>
            <ac:picMk id="3" creationId="{C3FFDBEF-6EA8-4521-8FAD-C01406984BEF}"/>
          </ac:picMkLst>
        </pc:picChg>
        <pc:picChg chg="add del mod">
          <ac:chgData name="Kam Hin Ho" userId="81bfe2249c0348c1" providerId="LiveId" clId="{C2171281-9558-4BFE-8DFA-50FE7D31A8F2}" dt="2021-04-12T02:04:37.753" v="107"/>
          <ac:picMkLst>
            <pc:docMk/>
            <pc:sldMk cId="0" sldId="260"/>
            <ac:picMk id="4" creationId="{967E25CF-BA35-4C30-AEE2-63832C85E7F0}"/>
          </ac:picMkLst>
        </pc:picChg>
        <pc:picChg chg="add del mod">
          <ac:chgData name="Kam Hin Ho" userId="81bfe2249c0348c1" providerId="LiveId" clId="{C2171281-9558-4BFE-8DFA-50FE7D31A8F2}" dt="2021-04-12T02:04:52.018" v="108"/>
          <ac:picMkLst>
            <pc:docMk/>
            <pc:sldMk cId="0" sldId="260"/>
            <ac:picMk id="5" creationId="{0FF1A09D-4590-4B1E-A513-2BABB67B9889}"/>
          </ac:picMkLst>
        </pc:picChg>
        <pc:picChg chg="add del mod">
          <ac:chgData name="Kam Hin Ho" userId="81bfe2249c0348c1" providerId="LiveId" clId="{C2171281-9558-4BFE-8DFA-50FE7D31A8F2}" dt="2021-04-12T02:05:39.949" v="109"/>
          <ac:picMkLst>
            <pc:docMk/>
            <pc:sldMk cId="0" sldId="260"/>
            <ac:picMk id="6" creationId="{8366D035-7818-4AD5-A3B5-7E46A2DCA5DE}"/>
          </ac:picMkLst>
        </pc:picChg>
        <pc:picChg chg="add mod">
          <ac:chgData name="Kam Hin Ho" userId="81bfe2249c0348c1" providerId="LiveId" clId="{C2171281-9558-4BFE-8DFA-50FE7D31A8F2}" dt="2021-04-12T02:05:39.949" v="109"/>
          <ac:picMkLst>
            <pc:docMk/>
            <pc:sldMk cId="0" sldId="260"/>
            <ac:picMk id="7" creationId="{30085C79-3498-49DC-88D4-25B58188C3BD}"/>
          </ac:picMkLst>
        </pc:picChg>
      </pc:sldChg>
      <pc:sldChg chg="addSp delSp modSp">
        <pc:chgData name="Kam Hin Ho" userId="81bfe2249c0348c1" providerId="LiveId" clId="{C2171281-9558-4BFE-8DFA-50FE7D31A8F2}" dt="2021-04-12T02:08:42.861" v="113"/>
        <pc:sldMkLst>
          <pc:docMk/>
          <pc:sldMk cId="0" sldId="261"/>
        </pc:sldMkLst>
        <pc:picChg chg="add del mod">
          <ac:chgData name="Kam Hin Ho" userId="81bfe2249c0348c1" providerId="LiveId" clId="{C2171281-9558-4BFE-8DFA-50FE7D31A8F2}" dt="2021-04-12T01:59:17.129" v="96"/>
          <ac:picMkLst>
            <pc:docMk/>
            <pc:sldMk cId="0" sldId="261"/>
            <ac:picMk id="2" creationId="{3AC616F6-53F4-4AC4-82D4-6504384C5983}"/>
          </ac:picMkLst>
        </pc:picChg>
        <pc:picChg chg="add del mod">
          <ac:chgData name="Kam Hin Ho" userId="81bfe2249c0348c1" providerId="LiveId" clId="{C2171281-9558-4BFE-8DFA-50FE7D31A8F2}" dt="2021-04-12T02:02:05.179" v="100"/>
          <ac:picMkLst>
            <pc:docMk/>
            <pc:sldMk cId="0" sldId="261"/>
            <ac:picMk id="3" creationId="{872573D0-A209-4877-B3E3-6CA646E5F87A}"/>
          </ac:picMkLst>
        </pc:picChg>
        <pc:picChg chg="add del mod">
          <ac:chgData name="Kam Hin Ho" userId="81bfe2249c0348c1" providerId="LiveId" clId="{C2171281-9558-4BFE-8DFA-50FE7D31A8F2}" dt="2021-04-12T02:02:40.223" v="101"/>
          <ac:picMkLst>
            <pc:docMk/>
            <pc:sldMk cId="0" sldId="261"/>
            <ac:picMk id="4" creationId="{84C44B60-8D24-46DA-A0CF-204C42D5E268}"/>
          </ac:picMkLst>
        </pc:picChg>
        <pc:picChg chg="add del mod">
          <ac:chgData name="Kam Hin Ho" userId="81bfe2249c0348c1" providerId="LiveId" clId="{C2171281-9558-4BFE-8DFA-50FE7D31A8F2}" dt="2021-04-12T02:02:56.294" v="102"/>
          <ac:picMkLst>
            <pc:docMk/>
            <pc:sldMk cId="0" sldId="261"/>
            <ac:picMk id="5" creationId="{1A63B43B-67D6-4F2B-B4DA-E0FFE6D98DB5}"/>
          </ac:picMkLst>
        </pc:picChg>
        <pc:picChg chg="add del mod">
          <ac:chgData name="Kam Hin Ho" userId="81bfe2249c0348c1" providerId="LiveId" clId="{C2171281-9558-4BFE-8DFA-50FE7D31A8F2}" dt="2021-04-12T02:03:12.550" v="103"/>
          <ac:picMkLst>
            <pc:docMk/>
            <pc:sldMk cId="0" sldId="261"/>
            <ac:picMk id="6" creationId="{C44C083C-08E0-404A-841E-28EA19567E3B}"/>
          </ac:picMkLst>
        </pc:picChg>
        <pc:picChg chg="add del mod">
          <ac:chgData name="Kam Hin Ho" userId="81bfe2249c0348c1" providerId="LiveId" clId="{C2171281-9558-4BFE-8DFA-50FE7D31A8F2}" dt="2021-04-12T02:03:50.335" v="104"/>
          <ac:picMkLst>
            <pc:docMk/>
            <pc:sldMk cId="0" sldId="261"/>
            <ac:picMk id="7" creationId="{B6A47ABB-E40B-4DFC-BB78-F49EA8340DA0}"/>
          </ac:picMkLst>
        </pc:picChg>
        <pc:picChg chg="add del mod">
          <ac:chgData name="Kam Hin Ho" userId="81bfe2249c0348c1" providerId="LiveId" clId="{C2171281-9558-4BFE-8DFA-50FE7D31A8F2}" dt="2021-04-12T02:04:06.148" v="105"/>
          <ac:picMkLst>
            <pc:docMk/>
            <pc:sldMk cId="0" sldId="261"/>
            <ac:picMk id="8" creationId="{EABFDF40-BD06-40EE-BBD1-AD46CA80458D}"/>
          </ac:picMkLst>
        </pc:picChg>
        <pc:picChg chg="add del mod">
          <ac:chgData name="Kam Hin Ho" userId="81bfe2249c0348c1" providerId="LiveId" clId="{C2171281-9558-4BFE-8DFA-50FE7D31A8F2}" dt="2021-04-12T02:04:15.516" v="106"/>
          <ac:picMkLst>
            <pc:docMk/>
            <pc:sldMk cId="0" sldId="261"/>
            <ac:picMk id="9" creationId="{C9B73EC0-79D0-41E3-9989-3A4F8B981BCA}"/>
          </ac:picMkLst>
        </pc:picChg>
        <pc:picChg chg="add del mod">
          <ac:chgData name="Kam Hin Ho" userId="81bfe2249c0348c1" providerId="LiveId" clId="{C2171281-9558-4BFE-8DFA-50FE7D31A8F2}" dt="2021-04-12T02:05:39.949" v="109"/>
          <ac:picMkLst>
            <pc:docMk/>
            <pc:sldMk cId="0" sldId="261"/>
            <ac:picMk id="10" creationId="{2080FC1D-7FEE-4A99-9EA3-F2DC715AA16B}"/>
          </ac:picMkLst>
        </pc:picChg>
        <pc:picChg chg="add del mod">
          <ac:chgData name="Kam Hin Ho" userId="81bfe2249c0348c1" providerId="LiveId" clId="{C2171281-9558-4BFE-8DFA-50FE7D31A8F2}" dt="2021-04-12T02:06:21.171" v="110"/>
          <ac:picMkLst>
            <pc:docMk/>
            <pc:sldMk cId="0" sldId="261"/>
            <ac:picMk id="11" creationId="{0EF53E28-1062-4111-B5BD-BEC693625216}"/>
          </ac:picMkLst>
        </pc:picChg>
        <pc:picChg chg="add del mod">
          <ac:chgData name="Kam Hin Ho" userId="81bfe2249c0348c1" providerId="LiveId" clId="{C2171281-9558-4BFE-8DFA-50FE7D31A8F2}" dt="2021-04-12T02:07:03.240" v="111"/>
          <ac:picMkLst>
            <pc:docMk/>
            <pc:sldMk cId="0" sldId="261"/>
            <ac:picMk id="12" creationId="{44ABAD43-0907-468F-BDDC-80B784BB16B7}"/>
          </ac:picMkLst>
        </pc:picChg>
        <pc:picChg chg="add del mod">
          <ac:chgData name="Kam Hin Ho" userId="81bfe2249c0348c1" providerId="LiveId" clId="{C2171281-9558-4BFE-8DFA-50FE7D31A8F2}" dt="2021-04-12T02:07:41.453" v="112"/>
          <ac:picMkLst>
            <pc:docMk/>
            <pc:sldMk cId="0" sldId="261"/>
            <ac:picMk id="13" creationId="{389E623E-CD07-4AF9-B445-16C2819ECBDE}"/>
          </ac:picMkLst>
        </pc:picChg>
        <pc:picChg chg="add del mod">
          <ac:chgData name="Kam Hin Ho" userId="81bfe2249c0348c1" providerId="LiveId" clId="{C2171281-9558-4BFE-8DFA-50FE7D31A8F2}" dt="2021-04-12T02:08:42.861" v="113"/>
          <ac:picMkLst>
            <pc:docMk/>
            <pc:sldMk cId="0" sldId="261"/>
            <ac:picMk id="14" creationId="{09059EB1-BF8E-48EF-9BD8-6BEB5547C0C6}"/>
          </ac:picMkLst>
        </pc:picChg>
        <pc:picChg chg="add mod">
          <ac:chgData name="Kam Hin Ho" userId="81bfe2249c0348c1" providerId="LiveId" clId="{C2171281-9558-4BFE-8DFA-50FE7D31A8F2}" dt="2021-04-12T02:08:42.861" v="113"/>
          <ac:picMkLst>
            <pc:docMk/>
            <pc:sldMk cId="0" sldId="261"/>
            <ac:picMk id="15" creationId="{44AB43B1-E639-4F88-8B77-BF3EF806788E}"/>
          </ac:picMkLst>
        </pc:picChg>
      </pc:sldChg>
      <pc:sldChg chg="addSp delSp modSp mod">
        <pc:chgData name="Kam Hin Ho" userId="81bfe2249c0348c1" providerId="LiveId" clId="{C2171281-9558-4BFE-8DFA-50FE7D31A8F2}" dt="2021-04-12T02:11:41.990" v="139"/>
        <pc:sldMkLst>
          <pc:docMk/>
          <pc:sldMk cId="0" sldId="262"/>
        </pc:sldMkLst>
        <pc:spChg chg="mod">
          <ac:chgData name="Kam Hin Ho" userId="81bfe2249c0348c1" providerId="LiveId" clId="{C2171281-9558-4BFE-8DFA-50FE7D31A8F2}" dt="2021-04-12T02:09:44.550" v="138" actId="20577"/>
          <ac:spMkLst>
            <pc:docMk/>
            <pc:sldMk cId="0" sldId="262"/>
            <ac:spMk id="98" creationId="{00000000-0000-0000-0000-000000000000}"/>
          </ac:spMkLst>
        </pc:spChg>
        <pc:picChg chg="add del mod">
          <ac:chgData name="Kam Hin Ho" userId="81bfe2249c0348c1" providerId="LiveId" clId="{C2171281-9558-4BFE-8DFA-50FE7D31A8F2}" dt="2021-04-12T01:59:17.129" v="96"/>
          <ac:picMkLst>
            <pc:docMk/>
            <pc:sldMk cId="0" sldId="262"/>
            <ac:picMk id="2" creationId="{F75578E8-9EEF-42EA-A516-BAD4961B7C75}"/>
          </ac:picMkLst>
        </pc:picChg>
        <pc:picChg chg="add del mod">
          <ac:chgData name="Kam Hin Ho" userId="81bfe2249c0348c1" providerId="LiveId" clId="{C2171281-9558-4BFE-8DFA-50FE7D31A8F2}" dt="2021-04-12T01:59:54.065" v="97"/>
          <ac:picMkLst>
            <pc:docMk/>
            <pc:sldMk cId="0" sldId="262"/>
            <ac:picMk id="3" creationId="{5C0704D6-1917-4D9C-B267-A5822C8A9D65}"/>
          </ac:picMkLst>
        </pc:picChg>
        <pc:picChg chg="add del mod">
          <ac:chgData name="Kam Hin Ho" userId="81bfe2249c0348c1" providerId="LiveId" clId="{C2171281-9558-4BFE-8DFA-50FE7D31A8F2}" dt="2021-04-12T02:00:08.293" v="98"/>
          <ac:picMkLst>
            <pc:docMk/>
            <pc:sldMk cId="0" sldId="262"/>
            <ac:picMk id="4" creationId="{227AAB45-97EB-4B31-BC92-E67FBC99768D}"/>
          </ac:picMkLst>
        </pc:picChg>
        <pc:picChg chg="add del mod">
          <ac:chgData name="Kam Hin Ho" userId="81bfe2249c0348c1" providerId="LiveId" clId="{C2171281-9558-4BFE-8DFA-50FE7D31A8F2}" dt="2021-04-12T02:01:02.812" v="99"/>
          <ac:picMkLst>
            <pc:docMk/>
            <pc:sldMk cId="0" sldId="262"/>
            <ac:picMk id="5" creationId="{2110BEB1-833F-41C9-9730-2A332A9C31BC}"/>
          </ac:picMkLst>
        </pc:picChg>
        <pc:picChg chg="add del mod">
          <ac:chgData name="Kam Hin Ho" userId="81bfe2249c0348c1" providerId="LiveId" clId="{C2171281-9558-4BFE-8DFA-50FE7D31A8F2}" dt="2021-04-12T02:07:41.453" v="112"/>
          <ac:picMkLst>
            <pc:docMk/>
            <pc:sldMk cId="0" sldId="262"/>
            <ac:picMk id="6" creationId="{2FDE6182-36A0-4529-BBE1-B7C6BF378CA8}"/>
          </ac:picMkLst>
        </pc:picChg>
        <pc:picChg chg="add del mod">
          <ac:chgData name="Kam Hin Ho" userId="81bfe2249c0348c1" providerId="LiveId" clId="{C2171281-9558-4BFE-8DFA-50FE7D31A8F2}" dt="2021-04-12T02:08:42.861" v="113"/>
          <ac:picMkLst>
            <pc:docMk/>
            <pc:sldMk cId="0" sldId="262"/>
            <ac:picMk id="7" creationId="{CB167D3E-BD4B-4862-A1E3-9075FD849D97}"/>
          </ac:picMkLst>
        </pc:picChg>
        <pc:picChg chg="add del mod">
          <ac:chgData name="Kam Hin Ho" userId="81bfe2249c0348c1" providerId="LiveId" clId="{C2171281-9558-4BFE-8DFA-50FE7D31A8F2}" dt="2021-04-12T02:11:41.990" v="139"/>
          <ac:picMkLst>
            <pc:docMk/>
            <pc:sldMk cId="0" sldId="262"/>
            <ac:picMk id="8" creationId="{35F4D044-3FC9-4667-8DCF-54A96DCB3C28}"/>
          </ac:picMkLst>
        </pc:picChg>
        <pc:picChg chg="add mod">
          <ac:chgData name="Kam Hin Ho" userId="81bfe2249c0348c1" providerId="LiveId" clId="{C2171281-9558-4BFE-8DFA-50FE7D31A8F2}" dt="2021-04-12T02:11:41.990" v="139"/>
          <ac:picMkLst>
            <pc:docMk/>
            <pc:sldMk cId="0" sldId="262"/>
            <ac:picMk id="9" creationId="{378F3FCF-EC68-4710-8F05-81BB0FDA9275}"/>
          </ac:picMkLst>
        </pc:picChg>
      </pc:sldChg>
      <pc:sldChg chg="addSp delSp modSp">
        <pc:chgData name="Kam Hin Ho" userId="81bfe2249c0348c1" providerId="LiveId" clId="{C2171281-9558-4BFE-8DFA-50FE7D31A8F2}" dt="2021-04-12T02:16:08.889" v="145"/>
        <pc:sldMkLst>
          <pc:docMk/>
          <pc:sldMk cId="0" sldId="263"/>
        </pc:sldMkLst>
        <pc:picChg chg="add del mod">
          <ac:chgData name="Kam Hin Ho" userId="81bfe2249c0348c1" providerId="LiveId" clId="{C2171281-9558-4BFE-8DFA-50FE7D31A8F2}" dt="2021-04-12T01:59:17.129" v="96"/>
          <ac:picMkLst>
            <pc:docMk/>
            <pc:sldMk cId="0" sldId="263"/>
            <ac:picMk id="2" creationId="{504B877E-3DA8-414C-898A-C0F2689E6C08}"/>
          </ac:picMkLst>
        </pc:picChg>
        <pc:picChg chg="add del mod">
          <ac:chgData name="Kam Hin Ho" userId="81bfe2249c0348c1" providerId="LiveId" clId="{C2171281-9558-4BFE-8DFA-50FE7D31A8F2}" dt="2021-04-12T02:01:02.812" v="99"/>
          <ac:picMkLst>
            <pc:docMk/>
            <pc:sldMk cId="0" sldId="263"/>
            <ac:picMk id="3" creationId="{A4AC614C-849D-4EFD-A339-BD61823BA158}"/>
          </ac:picMkLst>
        </pc:picChg>
        <pc:picChg chg="add del mod">
          <ac:chgData name="Kam Hin Ho" userId="81bfe2249c0348c1" providerId="LiveId" clId="{C2171281-9558-4BFE-8DFA-50FE7D31A8F2}" dt="2021-04-12T02:08:42.861" v="113"/>
          <ac:picMkLst>
            <pc:docMk/>
            <pc:sldMk cId="0" sldId="263"/>
            <ac:picMk id="4" creationId="{B0BC4D00-8B8D-462F-8229-6DF92CB3F2A3}"/>
          </ac:picMkLst>
        </pc:picChg>
        <pc:picChg chg="add del mod">
          <ac:chgData name="Kam Hin Ho" userId="81bfe2249c0348c1" providerId="LiveId" clId="{C2171281-9558-4BFE-8DFA-50FE7D31A8F2}" dt="2021-04-12T02:11:41.990" v="139"/>
          <ac:picMkLst>
            <pc:docMk/>
            <pc:sldMk cId="0" sldId="263"/>
            <ac:picMk id="5" creationId="{0F41FDCC-66AF-4157-8309-CA95CE978B12}"/>
          </ac:picMkLst>
        </pc:picChg>
        <pc:picChg chg="add del mod">
          <ac:chgData name="Kam Hin Ho" userId="81bfe2249c0348c1" providerId="LiveId" clId="{C2171281-9558-4BFE-8DFA-50FE7D31A8F2}" dt="2021-04-12T02:13:13.363" v="140"/>
          <ac:picMkLst>
            <pc:docMk/>
            <pc:sldMk cId="0" sldId="263"/>
            <ac:picMk id="6" creationId="{310A51DF-ED52-40F8-A48E-6223A7872F95}"/>
          </ac:picMkLst>
        </pc:picChg>
        <pc:picChg chg="add del mod">
          <ac:chgData name="Kam Hin Ho" userId="81bfe2249c0348c1" providerId="LiveId" clId="{C2171281-9558-4BFE-8DFA-50FE7D31A8F2}" dt="2021-04-12T02:16:08.889" v="145"/>
          <ac:picMkLst>
            <pc:docMk/>
            <pc:sldMk cId="0" sldId="263"/>
            <ac:picMk id="7" creationId="{E4366E3B-1C7A-455B-BBD2-3396C33C2E1D}"/>
          </ac:picMkLst>
        </pc:picChg>
        <pc:picChg chg="add mod">
          <ac:chgData name="Kam Hin Ho" userId="81bfe2249c0348c1" providerId="LiveId" clId="{C2171281-9558-4BFE-8DFA-50FE7D31A8F2}" dt="2021-04-12T02:16:08.889" v="145"/>
          <ac:picMkLst>
            <pc:docMk/>
            <pc:sldMk cId="0" sldId="263"/>
            <ac:picMk id="8" creationId="{E9718E1B-84DA-4B0C-B569-32485E88A53F}"/>
          </ac:picMkLst>
        </pc:picChg>
      </pc:sldChg>
      <pc:sldChg chg="addSp delSp modSp mod">
        <pc:chgData name="Kam Hin Ho" userId="81bfe2249c0348c1" providerId="LiveId" clId="{C2171281-9558-4BFE-8DFA-50FE7D31A8F2}" dt="2021-04-12T02:23:00.565" v="155"/>
        <pc:sldMkLst>
          <pc:docMk/>
          <pc:sldMk cId="0" sldId="264"/>
        </pc:sldMkLst>
        <pc:spChg chg="mod">
          <ac:chgData name="Kam Hin Ho" userId="81bfe2249c0348c1" providerId="LiveId" clId="{C2171281-9558-4BFE-8DFA-50FE7D31A8F2}" dt="2021-04-12T02:13:55.597" v="144" actId="20577"/>
          <ac:spMkLst>
            <pc:docMk/>
            <pc:sldMk cId="0" sldId="264"/>
            <ac:spMk id="111" creationId="{00000000-0000-0000-0000-000000000000}"/>
          </ac:spMkLst>
        </pc:spChg>
        <pc:picChg chg="add del mod">
          <ac:chgData name="Kam Hin Ho" userId="81bfe2249c0348c1" providerId="LiveId" clId="{C2171281-9558-4BFE-8DFA-50FE7D31A8F2}" dt="2021-04-12T02:16:08.889" v="145"/>
          <ac:picMkLst>
            <pc:docMk/>
            <pc:sldMk cId="0" sldId="264"/>
            <ac:picMk id="2" creationId="{7DC1A97F-0F7B-4C63-AD2F-35C820146BE5}"/>
          </ac:picMkLst>
        </pc:picChg>
        <pc:picChg chg="add del mod">
          <ac:chgData name="Kam Hin Ho" userId="81bfe2249c0348c1" providerId="LiveId" clId="{C2171281-9558-4BFE-8DFA-50FE7D31A8F2}" dt="2021-04-12T02:16:37.127" v="146"/>
          <ac:picMkLst>
            <pc:docMk/>
            <pc:sldMk cId="0" sldId="264"/>
            <ac:picMk id="3" creationId="{A639A78C-C5C5-4663-B865-78DD4016F220}"/>
          </ac:picMkLst>
        </pc:picChg>
        <pc:picChg chg="add del mod">
          <ac:chgData name="Kam Hin Ho" userId="81bfe2249c0348c1" providerId="LiveId" clId="{C2171281-9558-4BFE-8DFA-50FE7D31A8F2}" dt="2021-04-12T02:17:27.975" v="147"/>
          <ac:picMkLst>
            <pc:docMk/>
            <pc:sldMk cId="0" sldId="264"/>
            <ac:picMk id="4" creationId="{1A45B3EF-1C36-447F-A1DD-7BDF945A8C0B}"/>
          </ac:picMkLst>
        </pc:picChg>
        <pc:picChg chg="add del mod">
          <ac:chgData name="Kam Hin Ho" userId="81bfe2249c0348c1" providerId="LiveId" clId="{C2171281-9558-4BFE-8DFA-50FE7D31A8F2}" dt="2021-04-12T02:19:08.925" v="148"/>
          <ac:picMkLst>
            <pc:docMk/>
            <pc:sldMk cId="0" sldId="264"/>
            <ac:picMk id="5" creationId="{E7DFB222-BAF7-4285-82A2-27F1D40052FF}"/>
          </ac:picMkLst>
        </pc:picChg>
        <pc:picChg chg="add del mod">
          <ac:chgData name="Kam Hin Ho" userId="81bfe2249c0348c1" providerId="LiveId" clId="{C2171281-9558-4BFE-8DFA-50FE7D31A8F2}" dt="2021-04-12T02:19:46.237" v="149"/>
          <ac:picMkLst>
            <pc:docMk/>
            <pc:sldMk cId="0" sldId="264"/>
            <ac:picMk id="6" creationId="{AB0D70E6-6818-4620-AFEB-02E98FD5595F}"/>
          </ac:picMkLst>
        </pc:picChg>
        <pc:picChg chg="add del mod">
          <ac:chgData name="Kam Hin Ho" userId="81bfe2249c0348c1" providerId="LiveId" clId="{C2171281-9558-4BFE-8DFA-50FE7D31A8F2}" dt="2021-04-12T02:20:12.092" v="150"/>
          <ac:picMkLst>
            <pc:docMk/>
            <pc:sldMk cId="0" sldId="264"/>
            <ac:picMk id="7" creationId="{63D02CA9-8B24-4D7A-82B5-2426BEB2960C}"/>
          </ac:picMkLst>
        </pc:picChg>
        <pc:picChg chg="add del mod">
          <ac:chgData name="Kam Hin Ho" userId="81bfe2249c0348c1" providerId="LiveId" clId="{C2171281-9558-4BFE-8DFA-50FE7D31A8F2}" dt="2021-04-12T02:21:08.224" v="151"/>
          <ac:picMkLst>
            <pc:docMk/>
            <pc:sldMk cId="0" sldId="264"/>
            <ac:picMk id="8" creationId="{8668EBEB-E1A1-4197-8608-37FD32B3DF13}"/>
          </ac:picMkLst>
        </pc:picChg>
        <pc:picChg chg="add del mod">
          <ac:chgData name="Kam Hin Ho" userId="81bfe2249c0348c1" providerId="LiveId" clId="{C2171281-9558-4BFE-8DFA-50FE7D31A8F2}" dt="2021-04-12T02:21:30.952" v="152"/>
          <ac:picMkLst>
            <pc:docMk/>
            <pc:sldMk cId="0" sldId="264"/>
            <ac:picMk id="9" creationId="{402A47C9-12B7-42DF-BBCE-8102501BAB0D}"/>
          </ac:picMkLst>
        </pc:picChg>
        <pc:picChg chg="add del mod">
          <ac:chgData name="Kam Hin Ho" userId="81bfe2249c0348c1" providerId="LiveId" clId="{C2171281-9558-4BFE-8DFA-50FE7D31A8F2}" dt="2021-04-12T02:21:45.698" v="153"/>
          <ac:picMkLst>
            <pc:docMk/>
            <pc:sldMk cId="0" sldId="264"/>
            <ac:picMk id="10" creationId="{301CE37B-9604-46E8-9F4D-14C549782945}"/>
          </ac:picMkLst>
        </pc:picChg>
        <pc:picChg chg="add del mod">
          <ac:chgData name="Kam Hin Ho" userId="81bfe2249c0348c1" providerId="LiveId" clId="{C2171281-9558-4BFE-8DFA-50FE7D31A8F2}" dt="2021-04-12T02:21:56.635" v="154"/>
          <ac:picMkLst>
            <pc:docMk/>
            <pc:sldMk cId="0" sldId="264"/>
            <ac:picMk id="11" creationId="{D6DE4CB5-FF9B-4B00-A5CA-ED0C580A1E57}"/>
          </ac:picMkLst>
        </pc:picChg>
        <pc:picChg chg="add del mod">
          <ac:chgData name="Kam Hin Ho" userId="81bfe2249c0348c1" providerId="LiveId" clId="{C2171281-9558-4BFE-8DFA-50FE7D31A8F2}" dt="2021-04-12T02:23:00.565" v="155"/>
          <ac:picMkLst>
            <pc:docMk/>
            <pc:sldMk cId="0" sldId="264"/>
            <ac:picMk id="12" creationId="{3F193600-FDBC-4905-804A-AA40569D1554}"/>
          </ac:picMkLst>
        </pc:picChg>
        <pc:picChg chg="add mod">
          <ac:chgData name="Kam Hin Ho" userId="81bfe2249c0348c1" providerId="LiveId" clId="{C2171281-9558-4BFE-8DFA-50FE7D31A8F2}" dt="2021-04-12T02:23:00.565" v="155"/>
          <ac:picMkLst>
            <pc:docMk/>
            <pc:sldMk cId="0" sldId="264"/>
            <ac:picMk id="13" creationId="{FC6DB3FC-E4C1-4506-AE9A-50F840E4006E}"/>
          </ac:picMkLst>
        </pc:picChg>
      </pc:sldChg>
      <pc:sldChg chg="addSp delSp modSp">
        <pc:chgData name="Kam Hin Ho" userId="81bfe2249c0348c1" providerId="LiveId" clId="{C2171281-9558-4BFE-8DFA-50FE7D31A8F2}" dt="2021-04-12T02:23:00.565" v="155"/>
        <pc:sldMkLst>
          <pc:docMk/>
          <pc:sldMk cId="0" sldId="265"/>
        </pc:sldMkLst>
        <pc:picChg chg="add del mod">
          <ac:chgData name="Kam Hin Ho" userId="81bfe2249c0348c1" providerId="LiveId" clId="{C2171281-9558-4BFE-8DFA-50FE7D31A8F2}" dt="2021-04-12T02:23:00.565" v="155"/>
          <ac:picMkLst>
            <pc:docMk/>
            <pc:sldMk cId="0" sldId="265"/>
            <ac:picMk id="2" creationId="{72DE77B3-D033-4186-BEFC-702073DD7426}"/>
          </ac:picMkLst>
        </pc:picChg>
        <pc:picChg chg="add mod">
          <ac:chgData name="Kam Hin Ho" userId="81bfe2249c0348c1" providerId="LiveId" clId="{C2171281-9558-4BFE-8DFA-50FE7D31A8F2}" dt="2021-04-12T02:23:00.565" v="155"/>
          <ac:picMkLst>
            <pc:docMk/>
            <pc:sldMk cId="0" sldId="265"/>
            <ac:picMk id="3" creationId="{F9FCE3B4-2643-4229-840C-CBE8ACAD80FC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cd0a698ef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cd0a698ef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cd0a698ef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cd0a698ef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 dirty="0">
                <a:solidFill>
                  <a:srgbClr val="595959"/>
                </a:solidFill>
              </a:rPr>
              <a:t>PCA -  identifies the latent features and describe each individual movies as some combination of them</a:t>
            </a:r>
            <a:endParaRPr sz="1800" dirty="0">
              <a:solidFill>
                <a:srgbClr val="595959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 dirty="0">
                <a:solidFill>
                  <a:srgbClr val="595959"/>
                </a:solidFill>
              </a:rPr>
              <a:t>Matrix R can be factored into smaller matrices that describe general categories of users and items that can be multiplied together. → SVD</a:t>
            </a:r>
            <a:endParaRPr sz="1800" dirty="0">
              <a:solidFill>
                <a:srgbClr val="595959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 dirty="0">
                <a:solidFill>
                  <a:srgbClr val="595959"/>
                </a:solidFill>
              </a:rPr>
              <a:t>Once we have the factored in matrices, we can predict the rating of any item by any user by taking a dot product from each matrix.</a:t>
            </a:r>
            <a:endParaRPr sz="1800" dirty="0">
              <a:solidFill>
                <a:srgbClr val="595959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 dirty="0">
                <a:solidFill>
                  <a:srgbClr val="595959"/>
                </a:solidFill>
              </a:rPr>
              <a:t>U: the columns describe typical users for each latent feature we produced</a:t>
            </a:r>
            <a:endParaRPr sz="1800" dirty="0">
              <a:solidFill>
                <a:srgbClr val="595959"/>
              </a:solidFill>
            </a:endParaRPr>
          </a:p>
          <a:p>
            <a:pPr marL="0" marR="635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highlight>
                <a:srgbClr val="F0F0F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marR="6350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highlight>
                  <a:srgbClr val="F0F0F0"/>
                </a:highlight>
                <a:latin typeface="Consolas"/>
                <a:ea typeface="Consolas"/>
                <a:cs typeface="Consolas"/>
                <a:sym typeface="Consolas"/>
              </a:rPr>
              <a:t>Pu </a:t>
            </a:r>
            <a:r>
              <a:rPr lang="en" sz="1200" dirty="0">
                <a:solidFill>
                  <a:srgbClr val="404040"/>
                </a:solidFill>
                <a:highlight>
                  <a:srgbClr val="FCFCFC"/>
                </a:highlight>
              </a:rPr>
              <a:t>The user factors </a:t>
            </a:r>
            <a:endParaRPr sz="1200" dirty="0">
              <a:solidFill>
                <a:srgbClr val="404040"/>
              </a:solidFill>
              <a:highlight>
                <a:srgbClr val="FCFCFC"/>
              </a:highlight>
            </a:endParaRPr>
          </a:p>
          <a:p>
            <a:pPr marL="0" lvl="0" indent="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highlight>
                  <a:srgbClr val="F0F0F0"/>
                </a:highlight>
                <a:latin typeface="Consolas"/>
                <a:ea typeface="Consolas"/>
                <a:cs typeface="Consolas"/>
                <a:sym typeface="Consolas"/>
              </a:rPr>
              <a:t>Qi </a:t>
            </a:r>
            <a:r>
              <a:rPr lang="en" sz="1200" dirty="0">
                <a:solidFill>
                  <a:srgbClr val="404040"/>
                </a:solidFill>
                <a:highlight>
                  <a:srgbClr val="FCFCFC"/>
                </a:highlight>
              </a:rPr>
              <a:t>The item factors (only exists if </a:t>
            </a:r>
            <a:r>
              <a:rPr lang="en" sz="900" b="1" dirty="0">
                <a:solidFill>
                  <a:srgbClr val="E74C3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fit()</a:t>
            </a:r>
            <a:r>
              <a:rPr lang="en" sz="1200" dirty="0">
                <a:solidFill>
                  <a:srgbClr val="404040"/>
                </a:solidFill>
                <a:highlight>
                  <a:srgbClr val="FCFCFC"/>
                </a:highlight>
              </a:rPr>
              <a:t> has been called)</a:t>
            </a:r>
            <a:br>
              <a:rPr lang="en" sz="1200" dirty="0">
                <a:solidFill>
                  <a:srgbClr val="404040"/>
                </a:solidFill>
                <a:highlight>
                  <a:srgbClr val="FCFCFC"/>
                </a:highlight>
              </a:rPr>
            </a:br>
            <a:r>
              <a:rPr lang="en" b="1" dirty="0">
                <a:solidFill>
                  <a:schemeClr val="dk1"/>
                </a:solidFill>
                <a:highlight>
                  <a:srgbClr val="F0F0F0"/>
                </a:highlight>
                <a:latin typeface="Consolas"/>
                <a:ea typeface="Consolas"/>
                <a:cs typeface="Consolas"/>
                <a:sym typeface="Consolas"/>
              </a:rPr>
              <a:t>Bu </a:t>
            </a:r>
            <a:r>
              <a:rPr lang="en" sz="1200" dirty="0">
                <a:solidFill>
                  <a:srgbClr val="404040"/>
                </a:solidFill>
                <a:highlight>
                  <a:srgbClr val="FCFCFC"/>
                </a:highlight>
              </a:rPr>
              <a:t>The user biases (only exists if </a:t>
            </a:r>
            <a:r>
              <a:rPr lang="en" sz="900" b="1" dirty="0">
                <a:solidFill>
                  <a:srgbClr val="E74C3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fit()</a:t>
            </a:r>
            <a:r>
              <a:rPr lang="en" sz="1200" dirty="0">
                <a:solidFill>
                  <a:srgbClr val="404040"/>
                </a:solidFill>
                <a:highlight>
                  <a:srgbClr val="FCFCFC"/>
                </a:highlight>
              </a:rPr>
              <a:t> has been called)</a:t>
            </a:r>
            <a:br>
              <a:rPr lang="en" sz="1200" dirty="0">
                <a:solidFill>
                  <a:srgbClr val="404040"/>
                </a:solidFill>
                <a:highlight>
                  <a:srgbClr val="FCFCFC"/>
                </a:highlight>
              </a:rPr>
            </a:br>
            <a:r>
              <a:rPr lang="en" b="1" dirty="0">
                <a:solidFill>
                  <a:schemeClr val="dk1"/>
                </a:solidFill>
                <a:highlight>
                  <a:srgbClr val="F0F0F0"/>
                </a:highlight>
                <a:latin typeface="Consolas"/>
                <a:ea typeface="Consolas"/>
                <a:cs typeface="Consolas"/>
                <a:sym typeface="Consolas"/>
              </a:rPr>
              <a:t>Bi </a:t>
            </a:r>
            <a:r>
              <a:rPr lang="en" sz="1200" dirty="0">
                <a:solidFill>
                  <a:srgbClr val="404040"/>
                </a:solidFill>
                <a:highlight>
                  <a:srgbClr val="FCFCFC"/>
                </a:highlight>
              </a:rPr>
              <a:t>The item biases (only exists if </a:t>
            </a:r>
            <a:r>
              <a:rPr lang="en" sz="900" b="1" dirty="0">
                <a:solidFill>
                  <a:srgbClr val="E74C3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fit()</a:t>
            </a:r>
            <a:r>
              <a:rPr lang="en" sz="1200" dirty="0">
                <a:solidFill>
                  <a:srgbClr val="404040"/>
                </a:solidFill>
                <a:highlight>
                  <a:srgbClr val="FCFCFC"/>
                </a:highlight>
              </a:rPr>
              <a:t> has been called)</a:t>
            </a:r>
            <a:endParaRPr sz="1200" dirty="0">
              <a:solidFill>
                <a:srgbClr val="404040"/>
              </a:solidFill>
              <a:highlight>
                <a:srgbClr val="FCFCFC"/>
              </a:highlight>
            </a:endParaRPr>
          </a:p>
          <a:p>
            <a:pPr marL="228600" lvl="0" indent="0" algn="l" rtl="0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sz="1200" dirty="0">
              <a:solidFill>
                <a:srgbClr val="404040"/>
              </a:solidFill>
              <a:highlight>
                <a:srgbClr val="FCFCFC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800"/>
              </a:spcBef>
              <a:spcAft>
                <a:spcPts val="1200"/>
              </a:spcAft>
              <a:buNone/>
            </a:pPr>
            <a:endParaRPr sz="1800" dirty="0">
              <a:solidFill>
                <a:srgbClr val="595959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d0a698ef8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d0a698ef8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635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highlight>
                  <a:srgbClr val="F0F0F0"/>
                </a:highlight>
                <a:latin typeface="Consolas"/>
                <a:ea typeface="Consolas"/>
                <a:cs typeface="Consolas"/>
                <a:sym typeface="Consolas"/>
              </a:rPr>
              <a:t>Pu </a:t>
            </a:r>
            <a:r>
              <a:rPr lang="en" sz="1200">
                <a:solidFill>
                  <a:srgbClr val="404040"/>
                </a:solidFill>
                <a:highlight>
                  <a:srgbClr val="FCFCFC"/>
                </a:highlight>
              </a:rPr>
              <a:t>The user factors </a:t>
            </a:r>
            <a:endParaRPr sz="1200">
              <a:solidFill>
                <a:srgbClr val="404040"/>
              </a:solidFill>
              <a:highlight>
                <a:srgbClr val="FCFCFC"/>
              </a:highlight>
            </a:endParaRPr>
          </a:p>
          <a:p>
            <a:pPr marL="0" lvl="0" indent="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highlight>
                  <a:srgbClr val="F0F0F0"/>
                </a:highlight>
                <a:latin typeface="Consolas"/>
                <a:ea typeface="Consolas"/>
                <a:cs typeface="Consolas"/>
                <a:sym typeface="Consolas"/>
              </a:rPr>
              <a:t>Qi </a:t>
            </a:r>
            <a:r>
              <a:rPr lang="en" sz="1200">
                <a:solidFill>
                  <a:srgbClr val="404040"/>
                </a:solidFill>
                <a:highlight>
                  <a:srgbClr val="FCFCFC"/>
                </a:highlight>
              </a:rPr>
              <a:t>The item factors (only exists if </a:t>
            </a:r>
            <a:r>
              <a:rPr lang="en" sz="900" b="1">
                <a:solidFill>
                  <a:srgbClr val="E74C3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fit()</a:t>
            </a:r>
            <a:r>
              <a:rPr lang="en" sz="1200">
                <a:solidFill>
                  <a:srgbClr val="404040"/>
                </a:solidFill>
                <a:highlight>
                  <a:srgbClr val="FCFCFC"/>
                </a:highlight>
              </a:rPr>
              <a:t> has been called)</a:t>
            </a:r>
            <a:br>
              <a:rPr lang="en" sz="1200">
                <a:solidFill>
                  <a:srgbClr val="404040"/>
                </a:solidFill>
                <a:highlight>
                  <a:srgbClr val="FCFCFC"/>
                </a:highlight>
              </a:rPr>
            </a:br>
            <a:r>
              <a:rPr lang="en" b="1">
                <a:solidFill>
                  <a:schemeClr val="dk1"/>
                </a:solidFill>
                <a:highlight>
                  <a:srgbClr val="F0F0F0"/>
                </a:highlight>
                <a:latin typeface="Consolas"/>
                <a:ea typeface="Consolas"/>
                <a:cs typeface="Consolas"/>
                <a:sym typeface="Consolas"/>
              </a:rPr>
              <a:t>Bu </a:t>
            </a:r>
            <a:r>
              <a:rPr lang="en" sz="1200">
                <a:solidFill>
                  <a:srgbClr val="404040"/>
                </a:solidFill>
                <a:highlight>
                  <a:srgbClr val="FCFCFC"/>
                </a:highlight>
              </a:rPr>
              <a:t>The user biases (only exists if </a:t>
            </a:r>
            <a:r>
              <a:rPr lang="en" sz="900" b="1">
                <a:solidFill>
                  <a:srgbClr val="E74C3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fit()</a:t>
            </a:r>
            <a:r>
              <a:rPr lang="en" sz="1200">
                <a:solidFill>
                  <a:srgbClr val="404040"/>
                </a:solidFill>
                <a:highlight>
                  <a:srgbClr val="FCFCFC"/>
                </a:highlight>
              </a:rPr>
              <a:t> has been called)</a:t>
            </a:r>
            <a:br>
              <a:rPr lang="en" sz="1200">
                <a:solidFill>
                  <a:srgbClr val="404040"/>
                </a:solidFill>
                <a:highlight>
                  <a:srgbClr val="FCFCFC"/>
                </a:highlight>
              </a:rPr>
            </a:br>
            <a:r>
              <a:rPr lang="en" b="1">
                <a:solidFill>
                  <a:schemeClr val="dk1"/>
                </a:solidFill>
                <a:highlight>
                  <a:srgbClr val="F0F0F0"/>
                </a:highlight>
                <a:latin typeface="Consolas"/>
                <a:ea typeface="Consolas"/>
                <a:cs typeface="Consolas"/>
                <a:sym typeface="Consolas"/>
              </a:rPr>
              <a:t>Bi </a:t>
            </a:r>
            <a:r>
              <a:rPr lang="en" sz="1200">
                <a:solidFill>
                  <a:srgbClr val="404040"/>
                </a:solidFill>
                <a:highlight>
                  <a:srgbClr val="FCFCFC"/>
                </a:highlight>
              </a:rPr>
              <a:t>The item biases (only exists if </a:t>
            </a:r>
            <a:r>
              <a:rPr lang="en" sz="900" b="1">
                <a:solidFill>
                  <a:srgbClr val="E74C3C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fit()</a:t>
            </a:r>
            <a:r>
              <a:rPr lang="en" sz="1200">
                <a:solidFill>
                  <a:srgbClr val="404040"/>
                </a:solidFill>
                <a:highlight>
                  <a:srgbClr val="FCFCFC"/>
                </a:highlight>
              </a:rPr>
              <a:t> has been called)</a:t>
            </a:r>
            <a:br>
              <a:rPr lang="en" b="1">
                <a:solidFill>
                  <a:schemeClr val="dk1"/>
                </a:solidFill>
                <a:highlight>
                  <a:srgbClr val="F0F0F0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>
                <a:solidFill>
                  <a:schemeClr val="dk1"/>
                </a:solidFill>
                <a:highlight>
                  <a:srgbClr val="F0F0F0"/>
                </a:highlight>
                <a:latin typeface="Consolas"/>
                <a:ea typeface="Consolas"/>
                <a:cs typeface="Consolas"/>
                <a:sym typeface="Consolas"/>
              </a:rPr>
              <a:t>Yj </a:t>
            </a:r>
            <a:r>
              <a:rPr lang="en" sz="1200">
                <a:solidFill>
                  <a:srgbClr val="404040"/>
                </a:solidFill>
                <a:highlight>
                  <a:srgbClr val="FCFCFC"/>
                </a:highlight>
              </a:rPr>
              <a:t>The (implicit) item factors</a:t>
            </a:r>
            <a:endParaRPr sz="1200">
              <a:solidFill>
                <a:srgbClr val="404040"/>
              </a:solidFill>
              <a:highlight>
                <a:srgbClr val="FCFCFC"/>
              </a:highlight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d0a698ef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d0a698ef8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d0a698ef8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cd0a698ef8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cd0a698ef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cd0a698ef8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d0a698ef8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cd0a698ef8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d0a698ef8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d0a698ef8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d0a698ef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cd0a698ef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13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700" y="1352554"/>
            <a:ext cx="7086600" cy="1368822"/>
          </a:xfrm>
        </p:spPr>
        <p:txBody>
          <a:bodyPr anchor="b">
            <a:normAutofit/>
          </a:bodyPr>
          <a:lstStyle>
            <a:lvl1pPr algn="l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2724151"/>
            <a:ext cx="7086600" cy="514350"/>
          </a:xfrm>
        </p:spPr>
        <p:txBody>
          <a:bodyPr>
            <a:normAutofit/>
          </a:bodyPr>
          <a:lstStyle>
            <a:lvl1pPr marL="0" indent="0" algn="l">
              <a:buNone/>
              <a:defRPr sz="15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1" y="3235746"/>
            <a:ext cx="2183130" cy="280982"/>
          </a:xfrm>
        </p:spPr>
        <p:txBody>
          <a:bodyPr/>
          <a:lstStyle/>
          <a:p>
            <a:fld id="{8E36636D-D922-432D-A958-524484B5923D}" type="datetimeFigureOut">
              <a:rPr lang="en-US" smtClean="0"/>
              <a:pPr/>
              <a:t>4/11/2021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28700" y="3242884"/>
            <a:ext cx="48006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073150"/>
            <a:ext cx="2057400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6644362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33" y="3523021"/>
            <a:ext cx="8116526" cy="614516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1295" y="706080"/>
            <a:ext cx="8116380" cy="260862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0" y="4137537"/>
            <a:ext cx="8115300" cy="526477"/>
          </a:xfrm>
        </p:spPr>
        <p:txBody>
          <a:bodyPr/>
          <a:lstStyle>
            <a:lvl1pPr marL="0" indent="0" algn="l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4103840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13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565150"/>
            <a:ext cx="8115300" cy="2101850"/>
          </a:xfrm>
        </p:spPr>
        <p:txBody>
          <a:bodyPr anchor="ctr"/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350" y="2736850"/>
            <a:ext cx="7597887" cy="749300"/>
          </a:xfrm>
        </p:spPr>
        <p:txBody>
          <a:bodyPr anchor="ctr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860839" y="285750"/>
            <a:ext cx="2183130" cy="273844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t>4/11/2021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4350" y="284956"/>
            <a:ext cx="5243619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46839" y="285750"/>
            <a:ext cx="482811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353153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13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565150"/>
            <a:ext cx="7613650" cy="1953371"/>
          </a:xfrm>
        </p:spPr>
        <p:txBody>
          <a:bodyPr anchor="ctr"/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2524168"/>
            <a:ext cx="7194552" cy="33333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351" y="2969897"/>
            <a:ext cx="7613650" cy="509903"/>
          </a:xfrm>
        </p:spPr>
        <p:txBody>
          <a:bodyPr anchor="ctr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860839" y="285750"/>
            <a:ext cx="2183130" cy="273844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t>4/11/2021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4350" y="284956"/>
            <a:ext cx="5243619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46839" y="285750"/>
            <a:ext cx="482811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9" name="TextBox 8"/>
          <p:cNvSpPr txBox="1"/>
          <p:nvPr/>
        </p:nvSpPr>
        <p:spPr>
          <a:xfrm>
            <a:off x="357188" y="700088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38173" y="2025968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3272481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13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71" y="843526"/>
            <a:ext cx="7609640" cy="1883876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350" y="2736237"/>
            <a:ext cx="7608491" cy="749914"/>
          </a:xfrm>
        </p:spPr>
        <p:txBody>
          <a:bodyPr anchor="t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860839" y="284163"/>
            <a:ext cx="2183130" cy="273844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t>4/11/2021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4350" y="284163"/>
            <a:ext cx="5243619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46839" y="285750"/>
            <a:ext cx="482811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1075568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571500"/>
            <a:ext cx="6457949" cy="9779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14350" y="1651560"/>
            <a:ext cx="2592324" cy="462990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14349" y="2178424"/>
            <a:ext cx="2592324" cy="248559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76600" y="1650999"/>
            <a:ext cx="2592324" cy="469901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275144" y="2178050"/>
            <a:ext cx="2592324" cy="248596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038850" y="1644649"/>
            <a:ext cx="2592324" cy="469901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6038851" y="2178424"/>
            <a:ext cx="2592324" cy="248559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5390358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1" y="571500"/>
            <a:ext cx="6457949" cy="9715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16463" y="3143250"/>
            <a:ext cx="2588687" cy="512074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16463" y="1771650"/>
            <a:ext cx="2588687" cy="1143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16463" y="3655323"/>
            <a:ext cx="2588687" cy="1008691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80698" y="3143250"/>
            <a:ext cx="2586701" cy="512074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80697" y="1771650"/>
            <a:ext cx="2586702" cy="1143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80699" y="3655323"/>
            <a:ext cx="2586701" cy="1008691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037299" y="3143250"/>
            <a:ext cx="2592352" cy="512074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037391" y="1771650"/>
            <a:ext cx="2585909" cy="1143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6037299" y="3655321"/>
            <a:ext cx="2589334" cy="1008691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352939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50" y="1645920"/>
            <a:ext cx="8115300" cy="30180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68898107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13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6600" y="558800"/>
            <a:ext cx="1543050" cy="2927350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8350" y="558800"/>
            <a:ext cx="6153151" cy="29273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60839" y="284956"/>
            <a:ext cx="2183130" cy="273844"/>
          </a:xfrm>
        </p:spPr>
        <p:txBody>
          <a:bodyPr/>
          <a:lstStyle>
            <a:lvl1pPr algn="r">
              <a:defRPr/>
            </a:lvl1pPr>
          </a:lstStyle>
          <a:p>
            <a:fld id="{8E36636D-D922-432D-A958-524484B5923D}" type="datetimeFigureOut">
              <a:rPr lang="en-US" smtClean="0"/>
              <a:pPr/>
              <a:t>4/11/2021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4350" y="285750"/>
            <a:ext cx="5243619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46839" y="285750"/>
            <a:ext cx="482811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99913794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829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504111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13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565150"/>
            <a:ext cx="8115299" cy="2101451"/>
          </a:xfrm>
        </p:spPr>
        <p:txBody>
          <a:bodyPr anchor="b">
            <a:normAutofit/>
          </a:bodyPr>
          <a:lstStyle>
            <a:lvl1pPr algn="r"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350" y="2731294"/>
            <a:ext cx="7867650" cy="716756"/>
          </a:xfrm>
        </p:spPr>
        <p:txBody>
          <a:bodyPr>
            <a:normAutofit/>
          </a:bodyPr>
          <a:lstStyle>
            <a:lvl1pPr marL="0" indent="0" algn="r">
              <a:buNone/>
              <a:defRPr sz="165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60839" y="285750"/>
            <a:ext cx="2183130" cy="273844"/>
          </a:xfrm>
        </p:spPr>
        <p:txBody>
          <a:bodyPr/>
          <a:lstStyle>
            <a:lvl1pPr algn="r">
              <a:defRPr/>
            </a:lvl1pPr>
          </a:lstStyle>
          <a:p>
            <a:fld id="{8E36636D-D922-432D-A958-524484B5923D}" type="datetimeFigureOut">
              <a:rPr lang="en-US" smtClean="0"/>
              <a:pPr/>
              <a:t>4/11/2021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4350" y="285751"/>
            <a:ext cx="5243619" cy="27304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46839" y="285750"/>
            <a:ext cx="482811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4278130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0" y="1645920"/>
            <a:ext cx="4000500" cy="30180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645920"/>
            <a:ext cx="4000500" cy="30180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3239954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571500"/>
            <a:ext cx="6457950" cy="9715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7" y="1637852"/>
            <a:ext cx="3809993" cy="617934"/>
          </a:xfrm>
        </p:spPr>
        <p:txBody>
          <a:bodyPr anchor="b">
            <a:normAutofit/>
          </a:bodyPr>
          <a:lstStyle>
            <a:lvl1pPr marL="0" indent="0">
              <a:buNone/>
              <a:defRPr sz="21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1" y="2349500"/>
            <a:ext cx="3983831" cy="23145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37852"/>
            <a:ext cx="3829050" cy="617934"/>
          </a:xfrm>
        </p:spPr>
        <p:txBody>
          <a:bodyPr anchor="b">
            <a:normAutofit/>
          </a:bodyPr>
          <a:lstStyle>
            <a:lvl1pPr marL="0" indent="0">
              <a:buNone/>
              <a:defRPr sz="21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349500"/>
            <a:ext cx="4000500" cy="23145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4/11/2021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0293809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3285275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4/11/2021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81952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1143000"/>
            <a:ext cx="3086100" cy="1200150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46686" y="560070"/>
            <a:ext cx="4882964" cy="410394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0" y="2343150"/>
            <a:ext cx="3086100" cy="232086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6057069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1143000"/>
            <a:ext cx="5154930" cy="1200150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95928" y="563431"/>
            <a:ext cx="2733722" cy="410058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0" y="2343150"/>
            <a:ext cx="5154930" cy="232086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4/11/2021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9906518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573280"/>
            <a:ext cx="6457950" cy="969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645920"/>
            <a:ext cx="8115300" cy="30180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46520" y="4767263"/>
            <a:ext cx="218313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4/11/2021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350" y="4766884"/>
            <a:ext cx="58293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285750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380430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</p:sldLayoutIdLst>
  <p:hf sldNum="0" hdr="0" ftr="0" dt="0"/>
  <p:txStyles>
    <p:titleStyle>
      <a:lvl1pPr algn="r" defTabSz="685800" rtl="0" eaLnBrk="1" latinLnBrk="0" hangingPunct="1">
        <a:lnSpc>
          <a:spcPct val="90000"/>
        </a:lnSpc>
        <a:spcBef>
          <a:spcPct val="0"/>
        </a:spcBef>
        <a:buNone/>
        <a:defRPr sz="3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8.xml"/><Relationship Id="rId7" Type="http://schemas.openxmlformats.org/officeDocument/2006/relationships/hyperlink" Target="https://towardsdatascience.com/neural-collaborative-filtering-96cef1009401" TargetMode="Externa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hyperlink" Target="https://towardsdatascience.com/paper-review-neural-collaborative-filtering-explanation-implementation-ea3e031b7f96#:~:text=Neural%20Collaborative%20Filtering%20(NCF)%20is,to%20build%20a%20recommender%20system" TargetMode="External"/><Relationship Id="rId5" Type="http://schemas.openxmlformats.org/officeDocument/2006/relationships/hyperlink" Target="https://people.engr.tamu.edu/huangrh/Spring16/papers_course/matrix_factorization.pdf" TargetMode="Externa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3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028700" y="1621375"/>
            <a:ext cx="7086600" cy="13731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Recommendation System with Machine Learning &amp; Deep Learning - Phrase 2</a:t>
            </a:r>
            <a:endParaRPr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1028700" y="2994484"/>
            <a:ext cx="7086600" cy="514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Kam Hin Ho</a:t>
            </a:r>
            <a:endParaRPr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DA99A48-B890-4AA7-A6B7-88E0E8D7E3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556"/>
    </mc:Choice>
    <mc:Fallback>
      <p:transition spd="slow" advTm="215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https://people.engr.tamu.edu/huangrh/Spring16/papers_course/matrix_factorization.pdf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https://towardsdatascience.com/paper-review-neural-collaborative-filtering-explanation-implementation-ea3e031b7f96#:~:text=Neural%20Collaborative%20Filtering%20(NCF)%20is,to%20build%20a%20recommender%20system</a:t>
            </a:r>
            <a:r>
              <a:rPr lang="en"/>
              <a:t>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https://towardsdatascience.com/neural-collaborative-filtering-96cef1009401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9FCE3B4-2643-4229-840C-CBE8ACAD80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94"/>
    </mc:Choice>
    <mc:Fallback>
      <p:transition spd="slow" advTm="65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Singular Value Decomposition (SVD)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US" dirty="0"/>
              <a:t>SVD runs principal component analysis (PCA) on both the users and the items and giving us back that the matrices we need.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It is known to produce a very accurate result, and it was used in the Netflix prize competition.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R: All ratings for a set of users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M: Measures of each movie that considered in the movie genres lines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U: Measures of each person’s interest in the movie genres</a:t>
            </a:r>
            <a:endParaRPr dirty="0"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13143" y="4080660"/>
            <a:ext cx="2305050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9373" y="4080660"/>
            <a:ext cx="3394755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4447FF8A-86F9-49E4-BC2F-0A7F9F4BE4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448"/>
    </mc:Choice>
    <mc:Fallback>
      <p:transition spd="slow" advTm="694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SVD++</a:t>
            </a: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1467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SVD++ is an extension of SVD taking into account implicit ratings</a:t>
            </a:r>
            <a:endParaRPr sz="1800" dirty="0"/>
          </a:p>
          <a:p>
            <a:r>
              <a:rPr lang="en-US" sz="1800" dirty="0"/>
              <a:t>An implicit rating describes the fact that a user u rated an item j, regardless of the rating value.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yj terms are a new set of item factors that capture implicit ratings.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SVD++ abstract each user with a factors vector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SVD++ has a lower RMSE than SVD</a:t>
            </a:r>
            <a:endParaRPr sz="1800" dirty="0"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11062" y="3124475"/>
            <a:ext cx="2721875" cy="50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64074" y="3831522"/>
            <a:ext cx="5726325" cy="10040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56E1575-FC9A-4B57-8250-62A672A27528}"/>
              </a:ext>
            </a:extLst>
          </p:cNvPr>
          <p:cNvSpPr txBox="1"/>
          <p:nvPr/>
        </p:nvSpPr>
        <p:spPr>
          <a:xfrm>
            <a:off x="6100653" y="3176026"/>
            <a:ext cx="1221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(SVD)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11AABA-5645-4A80-9640-38A2B98D840D}"/>
              </a:ext>
            </a:extLst>
          </p:cNvPr>
          <p:cNvSpPr txBox="1"/>
          <p:nvPr/>
        </p:nvSpPr>
        <p:spPr>
          <a:xfrm>
            <a:off x="7690399" y="4493802"/>
            <a:ext cx="1221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(SVD++)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087FB6F-A27F-4634-AD00-A3A166F4CD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622"/>
    </mc:Choice>
    <mc:Fallback>
      <p:transition spd="slow" advTm="876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 of SVD</a:t>
            </a:r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Each user and item is essentially projected onto a latent space, represented by a latent vector.</a:t>
            </a:r>
          </a:p>
          <a:p>
            <a:endParaRPr lang="en" sz="1600" dirty="0">
              <a:latin typeface="Georgia"/>
              <a:ea typeface="Georgia"/>
              <a:cs typeface="Georgia"/>
              <a:sym typeface="Georgia"/>
            </a:endParaRPr>
          </a:p>
          <a:p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The more similar the two latent vectors are, the more related the corresponding users’ preference.</a:t>
            </a:r>
          </a:p>
          <a:p>
            <a:endParaRPr lang="en" sz="1600" dirty="0">
              <a:latin typeface="Georgia"/>
              <a:ea typeface="Georgia"/>
              <a:cs typeface="Georgia"/>
              <a:sym typeface="Georgia"/>
            </a:endParaRPr>
          </a:p>
          <a:p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We can measure the similarity of any two latent vectors with cosine-similarity or dot product.</a:t>
            </a:r>
          </a:p>
          <a:p>
            <a:endParaRPr lang="en" sz="1600" dirty="0">
              <a:latin typeface="Georgia"/>
              <a:ea typeface="Georgia"/>
              <a:cs typeface="Georgia"/>
              <a:sym typeface="Georgia"/>
            </a:endParaRPr>
          </a:p>
          <a:p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However, the dot product limits the expressiveness of user and item latent vectors.</a:t>
            </a:r>
            <a:endParaRPr sz="1600" dirty="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6632580-3B72-4F9A-A809-64E4B4D250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171"/>
    </mc:Choice>
    <mc:Fallback>
      <p:transition spd="slow" advTm="491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Limitation of SVD Cont.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39600" y="1152475"/>
            <a:ext cx="4201325" cy="391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0085C79-3498-49DC-88D4-25B58188C3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25"/>
    </mc:Choice>
    <mc:Fallback>
      <p:transition spd="slow" advTm="128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Limitation of SVD Cont.</a:t>
            </a:r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311700" y="978000"/>
            <a:ext cx="4714200" cy="349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700"/>
              <a:buFont typeface="Georgia"/>
              <a:buChar char="●"/>
            </a:pPr>
            <a:r>
              <a:rPr lang="en" sz="1700" dirty="0">
                <a:latin typeface="Georgia"/>
                <a:ea typeface="Georgia"/>
                <a:cs typeface="Georgia"/>
                <a:sym typeface="Georgia"/>
              </a:rPr>
              <a:t>S{x,y} denotes the similarity between user x and user y</a:t>
            </a:r>
            <a:endParaRPr sz="1700" dirty="0"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700" dirty="0"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36550" algn="l" rtl="0">
              <a:spcBef>
                <a:spcPts val="1200"/>
              </a:spcBef>
              <a:spcAft>
                <a:spcPts val="0"/>
              </a:spcAft>
              <a:buClr>
                <a:srgbClr val="292929"/>
              </a:buClr>
              <a:buSzPts val="1700"/>
              <a:buFont typeface="Georgia"/>
              <a:buChar char="●"/>
            </a:pPr>
            <a:r>
              <a:rPr lang="en" sz="1700" dirty="0">
                <a:latin typeface="Georgia"/>
                <a:ea typeface="Georgia"/>
                <a:cs typeface="Georgia"/>
                <a:sym typeface="Georgia"/>
              </a:rPr>
              <a:t>By computing the cosine-similarity between users 1, 2, and 3, we know that S{2, 3} &gt; S{1, 2} &gt; S{1, 3}. </a:t>
            </a:r>
            <a:endParaRPr sz="1700" dirty="0"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700" dirty="0"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36550" algn="l" rtl="0">
              <a:spcBef>
                <a:spcPts val="1200"/>
              </a:spcBef>
              <a:spcAft>
                <a:spcPts val="0"/>
              </a:spcAft>
              <a:buClr>
                <a:srgbClr val="292929"/>
              </a:buClr>
              <a:buSzPts val="1700"/>
              <a:buFont typeface="Georgia"/>
              <a:buChar char="●"/>
            </a:pPr>
            <a:r>
              <a:rPr lang="en" sz="1700" dirty="0">
                <a:latin typeface="Georgia"/>
                <a:ea typeface="Georgia"/>
                <a:cs typeface="Georgia"/>
                <a:sym typeface="Georgia"/>
              </a:rPr>
              <a:t>Without loss of generality, we map the users onto a latent space of two dimensions as the following.</a:t>
            </a:r>
            <a:endParaRPr sz="1900" dirty="0"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1577" y="616688"/>
            <a:ext cx="3975014" cy="412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44AB43B1-E639-4F88-8B77-BF3EF80678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973"/>
    </mc:Choice>
    <mc:Fallback>
      <p:transition spd="slow" advTm="279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 of SVD Cont.</a:t>
            </a:r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body" idx="1"/>
          </p:nvPr>
        </p:nvSpPr>
        <p:spPr>
          <a:xfrm>
            <a:off x="136888" y="1206388"/>
            <a:ext cx="4714200" cy="349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12750" indent="-285750">
              <a:buClr>
                <a:schemeClr val="tx1"/>
              </a:buClr>
              <a:buSzPts val="1600"/>
            </a:pPr>
            <a:r>
              <a:rPr lang="en" sz="1600" dirty="0">
                <a:latin typeface="Georgia"/>
                <a:sym typeface="Georgia"/>
              </a:rPr>
              <a:t>Comparing the similarity with the others,</a:t>
            </a:r>
          </a:p>
          <a:p>
            <a:pPr marL="127000" indent="0">
              <a:buClr>
                <a:schemeClr val="tx1"/>
              </a:buClr>
              <a:buSzPts val="1600"/>
              <a:buNone/>
            </a:pPr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      we obtain S{1,4} &gt; S{3,4} &gt; S{2,4}</a:t>
            </a:r>
            <a:endParaRPr sz="1600" dirty="0">
              <a:latin typeface="Georgia"/>
              <a:ea typeface="Georgia"/>
              <a:cs typeface="Georgia"/>
              <a:sym typeface="Georgia"/>
            </a:endParaRPr>
          </a:p>
          <a:p>
            <a:pPr marL="412750" indent="-285750">
              <a:buClr>
                <a:schemeClr val="tx1"/>
              </a:buClr>
              <a:buSzPts val="1600"/>
            </a:pPr>
            <a:endParaRPr lang="en" sz="1600" dirty="0">
              <a:latin typeface="Georgia"/>
              <a:sym typeface="Georgia"/>
            </a:endParaRPr>
          </a:p>
          <a:p>
            <a:pPr marL="412750" indent="-285750">
              <a:buClr>
                <a:schemeClr val="tx1"/>
              </a:buClr>
              <a:buSzPts val="1600"/>
            </a:pPr>
            <a:r>
              <a:rPr lang="en" sz="1600" dirty="0">
                <a:latin typeface="Georgia"/>
                <a:sym typeface="Georgia"/>
              </a:rPr>
              <a:t>However, no matter we place the latent vector P4 to the right or left of P1, it will inevitably be closer to P2 than P3.</a:t>
            </a:r>
            <a:endParaRPr sz="1600" dirty="0">
              <a:latin typeface="Georgia"/>
            </a:endParaRPr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7651" y="1119369"/>
            <a:ext cx="4521950" cy="366543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378F3FCF-EC68-4710-8F05-81BB0FDA92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973"/>
    </mc:Choice>
    <mc:Fallback>
      <p:transition spd="slow" advTm="629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Collaborative Filtering (NCF)</a:t>
            </a:r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Georgia"/>
              <a:buChar char="●"/>
            </a:pPr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It replaces the user-item inner product with a neural architecture</a:t>
            </a:r>
            <a:br>
              <a:rPr lang="en" sz="1600" dirty="0">
                <a:latin typeface="Georgia"/>
                <a:ea typeface="Georgia"/>
                <a:cs typeface="Georgia"/>
                <a:sym typeface="Georgia"/>
              </a:rPr>
            </a:br>
            <a:endParaRPr sz="1600" dirty="0"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Georgia"/>
              <a:buChar char="●"/>
            </a:pPr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NCF tries to express and generalize matrix factorization (MF) under its framework</a:t>
            </a:r>
            <a:br>
              <a:rPr lang="en" sz="1600" dirty="0">
                <a:latin typeface="Georgia"/>
                <a:ea typeface="Georgia"/>
                <a:cs typeface="Georgia"/>
                <a:sym typeface="Georgia"/>
              </a:rPr>
            </a:br>
            <a:endParaRPr sz="1600" dirty="0"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Georgia"/>
              <a:buChar char="●"/>
            </a:pPr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NCF tries to learn User-item interactions through a multi-layer perceptron (MLP).</a:t>
            </a:r>
            <a:br>
              <a:rPr lang="en" sz="1600" dirty="0">
                <a:latin typeface="Georgia"/>
                <a:ea typeface="Georgia"/>
                <a:cs typeface="Georgia"/>
                <a:sym typeface="Georgia"/>
              </a:rPr>
            </a:br>
            <a:endParaRPr sz="1600" dirty="0"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Georgia"/>
              <a:buChar char="●"/>
            </a:pPr>
            <a:r>
              <a:rPr lang="en" sz="1600" dirty="0">
                <a:latin typeface="Georgia"/>
                <a:ea typeface="Georgia"/>
                <a:cs typeface="Georgia"/>
                <a:sym typeface="Georgia"/>
              </a:rPr>
              <a:t>An upgrade over MF as MLP that can learn any continuous function and has high level of nonlinearities making it well endowed to learn user-item interaction function.</a:t>
            </a:r>
            <a:endParaRPr sz="1600" dirty="0"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218181"/>
              </a:lnSpc>
              <a:spcBef>
                <a:spcPts val="3200"/>
              </a:spcBef>
              <a:spcAft>
                <a:spcPts val="0"/>
              </a:spcAft>
              <a:buNone/>
            </a:pPr>
            <a:endParaRPr sz="1600" dirty="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9718E1B-84DA-4B0C-B569-32485E88A5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290"/>
    </mc:Choice>
    <mc:Fallback>
      <p:transition spd="slow" advTm="542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>
            <a:spLocks noGrp="1"/>
          </p:cNvSpPr>
          <p:nvPr>
            <p:ph type="title"/>
          </p:nvPr>
        </p:nvSpPr>
        <p:spPr>
          <a:xfrm>
            <a:off x="311700" y="-13319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7391"/>
              </a:lnSpc>
              <a:spcBef>
                <a:spcPts val="4500"/>
              </a:spcBef>
              <a:spcAft>
                <a:spcPts val="0"/>
              </a:spcAft>
              <a:buNone/>
            </a:pPr>
            <a:r>
              <a:rPr lang="en-US" dirty="0"/>
              <a:t>Neural Collaborative Filtering (NCF)</a:t>
            </a:r>
            <a:endParaRPr dirty="0"/>
          </a:p>
        </p:txBody>
      </p:sp>
      <p:sp>
        <p:nvSpPr>
          <p:cNvPr id="111" name="Google Shape;111;p21"/>
          <p:cNvSpPr txBox="1">
            <a:spLocks noGrp="1"/>
          </p:cNvSpPr>
          <p:nvPr>
            <p:ph type="body" idx="1"/>
          </p:nvPr>
        </p:nvSpPr>
        <p:spPr>
          <a:xfrm>
            <a:off x="5142013" y="1333133"/>
            <a:ext cx="4106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User and item are one-hot encoded in input Layer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User and Item are mapped to the hidden space with embedding layers accordingly.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In Neural CF layer, it can be any kind neuron connections, such as multiple layer perceptron.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NCF predicts the rating 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333133"/>
            <a:ext cx="5294650" cy="294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FC6DB3FC-E4C1-4506-AE9A-50F840E400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689"/>
    </mc:Choice>
    <mc:Fallback>
      <p:transition spd="slow" advTm="536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57</TotalTime>
  <Words>752</Words>
  <Application>Microsoft Office PowerPoint</Application>
  <PresentationFormat>On-screen Show (16:9)</PresentationFormat>
  <Paragraphs>60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Consolas</vt:lpstr>
      <vt:lpstr>Georgia</vt:lpstr>
      <vt:lpstr>Vapor Trail</vt:lpstr>
      <vt:lpstr>Recommendation System with Machine Learning &amp; Deep Learning - Phrase 2</vt:lpstr>
      <vt:lpstr>Singular Value Decomposition (SVD)</vt:lpstr>
      <vt:lpstr>SVD++</vt:lpstr>
      <vt:lpstr>Limitation of SVD</vt:lpstr>
      <vt:lpstr>Limitation of SVD Cont. </vt:lpstr>
      <vt:lpstr>Limitation of SVD Cont.</vt:lpstr>
      <vt:lpstr>Limitation of SVD Cont.</vt:lpstr>
      <vt:lpstr>Neural Collaborative Filtering (NCF)</vt:lpstr>
      <vt:lpstr>Neural Collaborative Filtering (NCF)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Recommendation System with Machine Learning &amp; Deep Learning - Phrase 2</dc:title>
  <dc:creator>KIM</dc:creator>
  <cp:lastModifiedBy>Kam Hin Ho</cp:lastModifiedBy>
  <cp:revision>1</cp:revision>
  <dcterms:modified xsi:type="dcterms:W3CDTF">2021-04-12T02:23:02Z</dcterms:modified>
</cp:coreProperties>
</file>